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🚀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GenAI Chatbot &amp; DocuMind AI: AI-Powered Assistance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Welcome! This presentation will showcase a multi-functional AI assistant. It's built using Streamlit and LangChain. Two key features: GenAI Chatbot and DocuMind AI. Let's dive in!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5509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Shahnawaz Aadil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3777"/>
            <a:ext cx="11625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🎯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Project Overview: AI-Powered Assistance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GenAI Chatbot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AI coding assistant for debugging and pair programming.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DocuMind AI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506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intelligent document analysis and Q&amp;A system.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728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Streamlit &amp; LangChain. Uses Ollama LLM (DeepSeek-R1) for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35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1️⃣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GenAI Chatbot: Your AI Coding Assistant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363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694" y="3621405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536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Conversational AI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026813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coding-related help.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5363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6676" y="3621405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536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Debugging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0268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suggests print statements.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345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6190" y="5319593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234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Interactive UI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7250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with live typing effects.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3430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prompt tuning ensures expert, concise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56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2️⃣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DocuMind AI: Your AI Research Assistant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433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537115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Uploads and processes PDF research documents.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74332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4537115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Splits content into chunks for efficient search.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743325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453711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Q&amp;A based on content.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793790" y="58809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Vector-based document retrieval finds relevant sections.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6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🛠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Technologies &amp; Frameworks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374"/>
            <a:ext cx="75564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38399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52770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52770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Purpose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034314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1780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1780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app framework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8463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82834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82834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framework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33495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4786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Ollama LLM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4786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model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2480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PDFPlumber extracts text. Vector Embeddings enable semantic search.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🎨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UI &amp; User Experience Enhancements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 CSS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605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dark-themed UI.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041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231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Dynamic chat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7214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AI conversation.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650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91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Typing effect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823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AI responses.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981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Expander sections provide detailed project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731" y="581739"/>
            <a:ext cx="6174819" cy="668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📌</a:t>
            </a:r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Future Enhancements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2602" y="1567696"/>
            <a:ext cx="22860" cy="5509736"/>
          </a:xfrm>
          <a:prstGeom prst="roundRect">
            <a:avLst>
              <a:gd name="adj" fmla="val 83287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59119" y="2032040"/>
            <a:ext cx="740331" cy="22860"/>
          </a:xfrm>
          <a:prstGeom prst="roundRect">
            <a:avLst>
              <a:gd name="adj" fmla="val 832872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6306086" y="1805583"/>
            <a:ext cx="475893" cy="475893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3251" y="1884878"/>
            <a:ext cx="12156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7511" y="1779151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Add Memory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7511" y="2236589"/>
            <a:ext cx="61825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past conversations.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9119" y="3462338"/>
            <a:ext cx="740331" cy="22860"/>
          </a:xfrm>
          <a:prstGeom prst="roundRect">
            <a:avLst>
              <a:gd name="adj" fmla="val 832872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6306086" y="3235881"/>
            <a:ext cx="475893" cy="475893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7056" y="3315176"/>
            <a:ext cx="19383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7511" y="320944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Format Support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7511" y="3666887"/>
            <a:ext cx="61825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Word, PPT, etc.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9119" y="4892635"/>
            <a:ext cx="740331" cy="22860"/>
          </a:xfrm>
          <a:prstGeom prst="roundRect">
            <a:avLst>
              <a:gd name="adj" fmla="val 832872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6086" y="4666178"/>
            <a:ext cx="475893" cy="475893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8127" y="4745474"/>
            <a:ext cx="19169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7511" y="463974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Fine-tuned LLM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7511" y="5097185"/>
            <a:ext cx="61825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Domain-specific responses.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759119" y="6322933"/>
            <a:ext cx="740331" cy="22860"/>
          </a:xfrm>
          <a:prstGeom prst="roundRect">
            <a:avLst>
              <a:gd name="adj" fmla="val 832872"/>
            </a:avLst>
          </a:prstGeom>
          <a:solidFill>
            <a:srgbClr val="FC8337"/>
          </a:solidFill>
          <a:ln/>
        </p:spPr>
      </p:sp>
      <p:sp>
        <p:nvSpPr>
          <p:cNvPr id="21" name="Shape 18"/>
          <p:cNvSpPr/>
          <p:nvPr/>
        </p:nvSpPr>
        <p:spPr>
          <a:xfrm>
            <a:off x="6306086" y="6096476"/>
            <a:ext cx="475893" cy="475893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41698" y="6175772"/>
            <a:ext cx="204668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707511" y="607004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Web App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707511" y="6527483"/>
            <a:ext cx="61825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Broader accessibility.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6226731" y="7315319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improvements will enhance user experience and functionality.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6522"/>
            <a:ext cx="72311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🎯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006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694" y="3085624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Powerful System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9103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Chatbot &amp; Document Analysis.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0006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6676" y="3085624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0006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Enhances Productivity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845362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coding and research.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69880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6190" y="4783812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698802"/>
            <a:ext cx="2837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Intelligent Responses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1892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LLMs, vector search, and NLP.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58072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scale and improve with future AI advancements. Any Questions?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🚀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2025-02-28T05:22:46Z</dcterms:created>
  <dcterms:modified xsi:type="dcterms:W3CDTF">2025-02-28T05:22:46Z</dcterms:modified>
</cp:coreProperties>
</file>